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F760-25DD-467B-92FB-E0B889FE4426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E962-2311-43AB-A6F9-81ADE6FAF1DA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F760-25DD-467B-92FB-E0B889FE4426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E962-2311-43AB-A6F9-81ADE6FAF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F760-25DD-467B-92FB-E0B889FE4426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E962-2311-43AB-A6F9-81ADE6FAF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F760-25DD-467B-92FB-E0B889FE4426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E962-2311-43AB-A6F9-81ADE6FAF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F760-25DD-467B-92FB-E0B889FE4426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E962-2311-43AB-A6F9-81ADE6FAF1D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F760-25DD-467B-92FB-E0B889FE4426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E962-2311-43AB-A6F9-81ADE6FAF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F760-25DD-467B-92FB-E0B889FE4426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E962-2311-43AB-A6F9-81ADE6FAF1D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F760-25DD-467B-92FB-E0B889FE4426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E962-2311-43AB-A6F9-81ADE6FAF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F760-25DD-467B-92FB-E0B889FE4426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E962-2311-43AB-A6F9-81ADE6FAF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F760-25DD-467B-92FB-E0B889FE4426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E962-2311-43AB-A6F9-81ADE6FAF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1A63F760-25DD-467B-92FB-E0B889FE4426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6F15E962-2311-43AB-A6F9-81ADE6FAF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A63F760-25DD-467B-92FB-E0B889FE4426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F15E962-2311-43AB-A6F9-81ADE6FAF1D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24200" y="393144"/>
            <a:ext cx="2971800" cy="461665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fa-IR" sz="2400" i="1" u="sng" dirty="0" smtClean="0">
                <a:cs typeface="2  Nazanin" panose="00000400000000000000" pitchFamily="2" charset="-78"/>
              </a:rPr>
              <a:t>ما</a:t>
            </a:r>
            <a:r>
              <a:rPr lang="fa-IR" sz="2400" b="1" i="1" u="sng" dirty="0" smtClean="0">
                <a:cs typeface="2  Nazanin" panose="00000400000000000000" pitchFamily="2" charset="-78"/>
              </a:rPr>
              <a:t>ه شب چهارده</a:t>
            </a:r>
            <a:endParaRPr lang="en-US" sz="2400" b="1" i="1" u="sng" dirty="0">
              <a:cs typeface="2  Nazani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1143000"/>
            <a:ext cx="7391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 smtClean="0">
                <a:cs typeface="2  Karim" panose="00000400000000000000" pitchFamily="2" charset="-78"/>
              </a:rPr>
              <a:t>کتابی در ژانر فانتزی و عاشقانه پر شده از جذابیت های گوناگون است که در ابتدا شما را با فضای داستان بیشتر آشنا می</a:t>
            </a:r>
          </a:p>
          <a:p>
            <a:pPr algn="r"/>
            <a:endParaRPr lang="fa-IR" sz="2000" dirty="0">
              <a:cs typeface="2  Karim" panose="00000400000000000000" pitchFamily="2" charset="-78"/>
            </a:endParaRPr>
          </a:p>
          <a:p>
            <a:pPr algn="r"/>
            <a:r>
              <a:rPr lang="fa-IR" sz="2000" dirty="0" smtClean="0">
                <a:cs typeface="2  Karim" panose="00000400000000000000" pitchFamily="2" charset="-78"/>
              </a:rPr>
              <a:t>و کم کم چاشنی رمز و راز بودن داستان را به آن اضافه می کند. ماه شب چهارده بیشتر با تخیلات سر و کار دارد.</a:t>
            </a:r>
          </a:p>
          <a:p>
            <a:pPr algn="r"/>
            <a:endParaRPr lang="fa-IR" sz="2000" dirty="0">
              <a:cs typeface="2  Karim" panose="00000400000000000000" pitchFamily="2" charset="-78"/>
            </a:endParaRPr>
          </a:p>
          <a:p>
            <a:pPr algn="r"/>
            <a:r>
              <a:rPr lang="fa-IR" sz="2000" dirty="0" smtClean="0">
                <a:cs typeface="2  Karim" panose="00000400000000000000" pitchFamily="2" charset="-78"/>
              </a:rPr>
              <a:t> و ماجرا هارا یکی پس از دیگری تغمیم می دهد که باعث جذب خواننده می شود.</a:t>
            </a:r>
          </a:p>
          <a:p>
            <a:pPr algn="r"/>
            <a:endParaRPr lang="fa-IR" sz="2000" dirty="0" smtClean="0">
              <a:cs typeface="2  Karim" panose="00000400000000000000" pitchFamily="2" charset="-78"/>
            </a:endParaRPr>
          </a:p>
          <a:p>
            <a:pPr algn="r"/>
            <a:r>
              <a:rPr lang="fa-IR" sz="2000" dirty="0" smtClean="0">
                <a:cs typeface="2  Karim" panose="00000400000000000000" pitchFamily="2" charset="-78"/>
              </a:rPr>
              <a:t>در قسمت هایی از داستان شاهد پرجزئیات بودن و فلسفه مند بودن آن هم هستیم. </a:t>
            </a:r>
          </a:p>
          <a:p>
            <a:pPr algn="r"/>
            <a:endParaRPr lang="fa-IR" sz="2000" dirty="0">
              <a:cs typeface="2  Karim" panose="00000400000000000000" pitchFamily="2" charset="-78"/>
            </a:endParaRPr>
          </a:p>
          <a:p>
            <a:pPr algn="r"/>
            <a:r>
              <a:rPr lang="fa-IR" sz="2000" dirty="0" smtClean="0">
                <a:cs typeface="2  Karim" panose="00000400000000000000" pitchFamily="2" charset="-78"/>
              </a:rPr>
              <a:t>کتاب، با بهره‌برداری از ترفند پررنگ کردن تضادها و نقاط اشتراک هر کدام از شخصیت‌ها با یکدیگر، </a:t>
            </a:r>
          </a:p>
          <a:p>
            <a:pPr algn="r"/>
            <a:endParaRPr lang="fa-IR" sz="2000" dirty="0">
              <a:cs typeface="2  Karim" panose="00000400000000000000" pitchFamily="2" charset="-78"/>
            </a:endParaRPr>
          </a:p>
          <a:p>
            <a:pPr algn="r"/>
            <a:r>
              <a:rPr lang="fa-IR" sz="2000" dirty="0" smtClean="0">
                <a:cs typeface="2  Karim" panose="00000400000000000000" pitchFamily="2" charset="-78"/>
              </a:rPr>
              <a:t>دائما آن‌ها را به صورت موازی پردازش می‌کند.</a:t>
            </a:r>
          </a:p>
          <a:p>
            <a:pPr algn="r"/>
            <a:endParaRPr lang="fa-IR" sz="2000" dirty="0">
              <a:cs typeface="2  Karim" panose="00000400000000000000" pitchFamily="2" charset="-78"/>
            </a:endParaRPr>
          </a:p>
          <a:p>
            <a:pPr algn="r"/>
            <a:r>
              <a:rPr lang="fa-IR" sz="2000" dirty="0" smtClean="0">
                <a:cs typeface="2  Karim" panose="00000400000000000000" pitchFamily="2" charset="-78"/>
              </a:rPr>
              <a:t>.و در پایان داستان با ترس و دلهره و نا امیدی پیش می رود که تنها عشق است که آن را نجات می دهد</a:t>
            </a:r>
            <a:endParaRPr lang="fa-IR" dirty="0" smtClean="0">
              <a:cs typeface="2  Karim" panose="00000400000000000000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447800"/>
            <a:ext cx="560387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676400"/>
            <a:ext cx="18288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77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447800"/>
            <a:ext cx="6858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dirty="0" smtClean="0">
                <a:cs typeface="2  Karim" panose="00000400000000000000" pitchFamily="2" charset="-78"/>
              </a:rPr>
              <a:t>ماه شب چهارده، داستان دختری نوجوان را روایت می کند که برجای مانده از نسل</a:t>
            </a:r>
          </a:p>
          <a:p>
            <a:pPr algn="r"/>
            <a:endParaRPr lang="fa-IR" sz="2400" dirty="0">
              <a:cs typeface="2  Karim" panose="00000400000000000000" pitchFamily="2" charset="-78"/>
            </a:endParaRPr>
          </a:p>
          <a:p>
            <a:pPr algn="r"/>
            <a:r>
              <a:rPr lang="fa-IR" sz="2400" dirty="0" smtClean="0">
                <a:cs typeface="2  Karim" panose="00000400000000000000" pitchFamily="2" charset="-78"/>
              </a:rPr>
              <a:t> فرا زمینی ها است و بین خانواده و دوستانش مشغول زندگی عادی  است تا زمانی </a:t>
            </a:r>
          </a:p>
          <a:p>
            <a:pPr algn="r"/>
            <a:endParaRPr lang="fa-IR" sz="2400" dirty="0">
              <a:cs typeface="2  Karim" panose="00000400000000000000" pitchFamily="2" charset="-78"/>
            </a:endParaRPr>
          </a:p>
          <a:p>
            <a:pPr algn="r"/>
            <a:r>
              <a:rPr lang="fa-IR" sz="2400" dirty="0" smtClean="0">
                <a:cs typeface="2  Karim" panose="00000400000000000000" pitchFamily="2" charset="-78"/>
              </a:rPr>
              <a:t>که به تولد هجده سالگی اش نزدیک می شود و یک سری اتفاقات متوالی مسیر </a:t>
            </a:r>
          </a:p>
          <a:p>
            <a:pPr algn="r"/>
            <a:endParaRPr lang="fa-IR" sz="2400" dirty="0">
              <a:cs typeface="2  Karim" panose="00000400000000000000" pitchFamily="2" charset="-78"/>
            </a:endParaRPr>
          </a:p>
          <a:p>
            <a:pPr algn="r"/>
            <a:r>
              <a:rPr lang="fa-IR" sz="2400" dirty="0" smtClean="0">
                <a:cs typeface="2  Karim" panose="00000400000000000000" pitchFamily="2" charset="-78"/>
              </a:rPr>
              <a:t>زندگی اش را دگرگون می کند</a:t>
            </a:r>
            <a:r>
              <a:rPr lang="fa-IR" dirty="0" smtClean="0">
                <a:cs typeface="2  Karim" panose="00000400000000000000" pitchFamily="2" charset="-78"/>
              </a:rPr>
              <a:t>.</a:t>
            </a:r>
            <a:endParaRPr lang="fa-IR" dirty="0">
              <a:cs typeface="2  Karim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00800" y="685800"/>
            <a:ext cx="1828800" cy="369332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fa-IR" b="1" i="1" u="sng" dirty="0" smtClean="0"/>
              <a:t>خلاصه داستان:</a:t>
            </a:r>
            <a:endParaRPr lang="en-US" b="1" i="1" u="sn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6400"/>
            <a:ext cx="1821696" cy="273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02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24500" y="83820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dirty="0" smtClean="0">
                <a:cs typeface="2  Karim" panose="00000400000000000000" pitchFamily="2" charset="-78"/>
              </a:rPr>
              <a:t>نویسنده: مینو مشایخی</a:t>
            </a:r>
          </a:p>
          <a:p>
            <a:pPr algn="r"/>
            <a:r>
              <a:rPr lang="fa-IR" sz="2400" dirty="0" smtClean="0">
                <a:cs typeface="2  Karim" panose="00000400000000000000" pitchFamily="2" charset="-78"/>
              </a:rPr>
              <a:t>دبیر مربوطه: فرزانه سالمی</a:t>
            </a:r>
          </a:p>
          <a:p>
            <a:pPr algn="r"/>
            <a:r>
              <a:rPr lang="fa-IR" sz="2400" dirty="0" smtClean="0">
                <a:cs typeface="2  Karim" panose="00000400000000000000" pitchFamily="2" charset="-78"/>
              </a:rPr>
              <a:t>دبیرستان فرزانگان </a:t>
            </a:r>
            <a:r>
              <a:rPr lang="fa-IR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88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236</TotalTime>
  <Words>210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2  Karim</vt:lpstr>
      <vt:lpstr>2  Nazanin</vt:lpstr>
      <vt:lpstr>Consolas</vt:lpstr>
      <vt:lpstr>Corbel</vt:lpstr>
      <vt:lpstr>Tahoma</vt:lpstr>
      <vt:lpstr>Wingdings</vt:lpstr>
      <vt:lpstr>Wingdings 2</vt:lpstr>
      <vt:lpstr>Wingdings 3</vt:lpstr>
      <vt:lpstr>Metro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Minoo</dc:creator>
  <cp:lastModifiedBy>l e n o v o</cp:lastModifiedBy>
  <cp:revision>9</cp:revision>
  <dcterms:created xsi:type="dcterms:W3CDTF">2022-04-26T15:59:52Z</dcterms:created>
  <dcterms:modified xsi:type="dcterms:W3CDTF">2022-05-06T12:09:41Z</dcterms:modified>
</cp:coreProperties>
</file>